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01363-257B-4BBA-991B-8E3D659C4331}" type="datetimeFigureOut">
              <a:rPr lang="en-IN" smtClean="0"/>
              <a:t>29-09-2020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B069F-759C-4E05-BF73-A7823C0193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094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01363-257B-4BBA-991B-8E3D659C4331}" type="datetimeFigureOut">
              <a:rPr lang="en-IN" smtClean="0"/>
              <a:t>29-09-2020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B069F-759C-4E05-BF73-A7823C0193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3894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01363-257B-4BBA-991B-8E3D659C4331}" type="datetimeFigureOut">
              <a:rPr lang="en-IN" smtClean="0"/>
              <a:t>29-09-2020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B069F-759C-4E05-BF73-A7823C0193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7827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01363-257B-4BBA-991B-8E3D659C4331}" type="datetimeFigureOut">
              <a:rPr lang="en-IN" smtClean="0"/>
              <a:t>29-09-2020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B069F-759C-4E05-BF73-A7823C0193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7196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01363-257B-4BBA-991B-8E3D659C4331}" type="datetimeFigureOut">
              <a:rPr lang="en-IN" smtClean="0"/>
              <a:t>29-09-2020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B069F-759C-4E05-BF73-A7823C0193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6213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01363-257B-4BBA-991B-8E3D659C4331}" type="datetimeFigureOut">
              <a:rPr lang="en-IN" smtClean="0"/>
              <a:t>29-09-2020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B069F-759C-4E05-BF73-A7823C0193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4963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01363-257B-4BBA-991B-8E3D659C4331}" type="datetimeFigureOut">
              <a:rPr lang="en-IN" smtClean="0"/>
              <a:t>29-09-2020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B069F-759C-4E05-BF73-A7823C0193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6178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01363-257B-4BBA-991B-8E3D659C4331}" type="datetimeFigureOut">
              <a:rPr lang="en-IN" smtClean="0"/>
              <a:t>29-09-2020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B069F-759C-4E05-BF73-A7823C0193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4477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01363-257B-4BBA-991B-8E3D659C4331}" type="datetimeFigureOut">
              <a:rPr lang="en-IN" smtClean="0"/>
              <a:t>29-09-2020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B069F-759C-4E05-BF73-A7823C0193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3542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01363-257B-4BBA-991B-8E3D659C4331}" type="datetimeFigureOut">
              <a:rPr lang="en-IN" smtClean="0"/>
              <a:t>29-09-2020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B069F-759C-4E05-BF73-A7823C0193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4813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01363-257B-4BBA-991B-8E3D659C4331}" type="datetimeFigureOut">
              <a:rPr lang="en-IN" smtClean="0"/>
              <a:t>29-09-2020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B069F-759C-4E05-BF73-A7823C0193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5108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401363-257B-4BBA-991B-8E3D659C4331}" type="datetimeFigureOut">
              <a:rPr lang="en-IN" smtClean="0"/>
              <a:t>29-09-2020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B069F-759C-4E05-BF73-A7823C0193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6847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05502" y="2878574"/>
            <a:ext cx="58576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i="0" dirty="0" smtClean="0">
                <a:solidFill>
                  <a:srgbClr val="FF0000"/>
                </a:solidFill>
                <a:effectLst/>
                <a:latin typeface="Lato"/>
              </a:rPr>
              <a:t>3. Data Manipulation with pandas</a:t>
            </a:r>
            <a:endParaRPr lang="en-IN" sz="2800" b="1" i="0" dirty="0">
              <a:solidFill>
                <a:srgbClr val="FF0000"/>
              </a:solidFill>
              <a:effectLst/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281877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776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31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77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30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05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596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69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82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806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352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53143" y="1859340"/>
            <a:ext cx="1039803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0" smtClean="0">
                <a:solidFill>
                  <a:srgbClr val="3D4251"/>
                </a:solidFill>
                <a:effectLst/>
                <a:latin typeface="Lato"/>
              </a:rPr>
              <a:t>Course Description</a:t>
            </a:r>
          </a:p>
          <a:p>
            <a:r>
              <a:rPr lang="en-US" b="0" i="0" dirty="0" smtClean="0">
                <a:solidFill>
                  <a:srgbClr val="4D5356"/>
                </a:solidFill>
                <a:effectLst/>
                <a:latin typeface="Lato"/>
              </a:rPr>
              <a:t>pandas is the world's most popular Python library, used for everything from data manipulation to data analysis. In this course, you'll learn how to manipulate </a:t>
            </a:r>
            <a:r>
              <a:rPr lang="en-US" b="0" i="0" dirty="0" err="1" smtClean="0">
                <a:solidFill>
                  <a:srgbClr val="4D5356"/>
                </a:solidFill>
                <a:effectLst/>
                <a:latin typeface="Lato"/>
              </a:rPr>
              <a:t>DataFrames</a:t>
            </a:r>
            <a:r>
              <a:rPr lang="en-US" b="0" i="0" dirty="0" smtClean="0">
                <a:solidFill>
                  <a:srgbClr val="4D5356"/>
                </a:solidFill>
                <a:effectLst/>
                <a:latin typeface="Lato"/>
              </a:rPr>
              <a:t>, as you extract, filter, and transform real-world datasets for analysis. Using pandas you’ll explore all the core data science concepts. Using real-world data, including Walmart sales figures and global temperature time series, you’ll learn how to import, clean, calculate statistics, and create visualizations—using pandas to add to the power of Python!</a:t>
            </a:r>
            <a:endParaRPr lang="en-US" b="0" i="0" dirty="0">
              <a:solidFill>
                <a:srgbClr val="4D5356"/>
              </a:solidFill>
              <a:effectLst/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397218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132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918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21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7587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325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26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625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4548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130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73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88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346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596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089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76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734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167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179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31817" y="1098019"/>
            <a:ext cx="5991497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100" dirty="0" smtClean="0"/>
              <a:t>In [1]: # Look at temperatures        print(temperatures)                # Index temperatures by city        </a:t>
            </a:r>
            <a:r>
              <a:rPr lang="en-IN" sz="1100" dirty="0" err="1" smtClean="0"/>
              <a:t>temperatures_ind</a:t>
            </a:r>
            <a:r>
              <a:rPr lang="en-IN" sz="1100" dirty="0" smtClean="0"/>
              <a:t> = </a:t>
            </a:r>
            <a:r>
              <a:rPr lang="en-IN" sz="1100" dirty="0" err="1" smtClean="0"/>
              <a:t>temperatures.set_index</a:t>
            </a:r>
            <a:r>
              <a:rPr lang="en-IN" sz="1100" dirty="0" smtClean="0"/>
              <a:t>("city")                # Look at </a:t>
            </a:r>
            <a:r>
              <a:rPr lang="en-IN" sz="1100" dirty="0" err="1" smtClean="0"/>
              <a:t>temperatures_ind</a:t>
            </a:r>
            <a:r>
              <a:rPr lang="en-IN" sz="1100" dirty="0" smtClean="0"/>
              <a:t>        print(</a:t>
            </a:r>
            <a:r>
              <a:rPr lang="en-IN" sz="1100" dirty="0" err="1" smtClean="0"/>
              <a:t>temperatures_ind</a:t>
            </a:r>
            <a:r>
              <a:rPr lang="en-IN" sz="1100" dirty="0" smtClean="0"/>
              <a:t>)                # Reset the index, keeping its contents        print(</a:t>
            </a:r>
            <a:r>
              <a:rPr lang="en-IN" sz="1100" dirty="0" err="1" smtClean="0"/>
              <a:t>temperatures_ind.reset_index</a:t>
            </a:r>
            <a:r>
              <a:rPr lang="en-IN" sz="1100" dirty="0" smtClean="0"/>
              <a:t>())                # Reset the index, dropping its contents        print(</a:t>
            </a:r>
            <a:r>
              <a:rPr lang="en-IN" sz="1100" dirty="0" err="1" smtClean="0"/>
              <a:t>temperatures_ind.reset_index</a:t>
            </a:r>
            <a:r>
              <a:rPr lang="en-IN" sz="1100" dirty="0" smtClean="0"/>
              <a:t>(drop=True))            date     city        country  avg_temp_c0     2000-01-01  Abidjan  Côte D'Ivoire      27.2931     2000-02-01  Abidjan  Côte D'Ivoire      27.6852     2000-03-01  Abidjan  Côte D'Ivoire      29.0613     2000-04-01  Abidjan  Côte D'Ivoire      28.1624     2000-05-01  Abidjan  Côte D'Ivoire      27.547...          ...      ...            ...         ...16495 2013-05-01     Xian          China      18.97916496 2013-06-01     Xian          China      23.52216497 2013-07-01     Xian          China      25.25116498 2013-08-01     Xian          China      24.52816499 2013-09-01     Xian          China         </a:t>
            </a:r>
            <a:r>
              <a:rPr lang="en-IN" sz="1100" dirty="0" err="1" smtClean="0"/>
              <a:t>NaN</a:t>
            </a:r>
            <a:r>
              <a:rPr lang="en-IN" sz="1100" dirty="0" smtClean="0"/>
              <a:t>[16500 rows x 4 columns]              date        country  </a:t>
            </a:r>
            <a:r>
              <a:rPr lang="en-IN" sz="1100" dirty="0" err="1" smtClean="0"/>
              <a:t>avg_temp_ccity</a:t>
            </a:r>
            <a:r>
              <a:rPr lang="en-IN" sz="1100" dirty="0" smtClean="0"/>
              <a:t>                                         Abidjan 2000-01-01  Côte D'Ivoire      27.293Abidjan 2000-02-01  Côte D'Ivoire      27.685Abidjan 2000-03-01  Côte D'Ivoire      29.061Abidjan 2000-04-01  Côte D'Ivoire      28.162Abidjan 2000-05-01  Côte D'Ivoire      27.547...            ...            ...         ...Xian    2013-05-01          China      18.979Xian    2013-06-01          China      23.522Xian    2013-07-01          China      25.251Xian    2013-08-01          China      24.528Xian    2013-09-01          China         </a:t>
            </a:r>
            <a:r>
              <a:rPr lang="en-IN" sz="1100" dirty="0" err="1" smtClean="0"/>
              <a:t>NaN</a:t>
            </a:r>
            <a:r>
              <a:rPr lang="en-IN" sz="1100" dirty="0" smtClean="0"/>
              <a:t>[16500 rows x 3 columns]          city       date        country  avg_temp_c0      Abidjan 2000-01-01  Côte D'Ivoire      27.2931      Abidjan 2000-02-01  Côte D'Ivoire      27.6852      Abidjan 2000-03-01  Côte D'Ivoire      29.0613      Abidjan 2000-04-01  Côte D'Ivoire      28.1624      Abidjan 2000-05-01  Côte D'Ivoire      27.547...        ...        ...            ...         ...16495     Xian 2013-05-01          China      18.97916496     Xian 2013-06-01          China      23.52216497     Xian 2013-07-01          China      25.25116498     Xian 2013-08-01          China      24.52816499     Xian 2013-09-01          China         </a:t>
            </a:r>
            <a:r>
              <a:rPr lang="en-IN" sz="1100" dirty="0" err="1" smtClean="0"/>
              <a:t>NaN</a:t>
            </a:r>
            <a:r>
              <a:rPr lang="en-IN" sz="1100" dirty="0" smtClean="0"/>
              <a:t>[16500 rows x 4 columns]            date        country  avg_temp_c0     2000-01-01  Côte D'Ivoire      27.2931     2000-02-01  Côte D'Ivoire      27.6852     2000-03-01  Côte D'Ivoire      29.0613     2000-04-01  Côte D'Ivoire      28.1624     2000-05-01  Côte D'Ivoire      27.547...          ...            ...         ...16495 2013-05-01          China      18.97916496 2013-06-01          China      23.52216497 2013-07-01          China      25.25116498 2013-08-01          China      24.52816499 2013-09-01          China         </a:t>
            </a:r>
            <a:r>
              <a:rPr lang="en-IN" sz="1100" dirty="0" err="1" smtClean="0"/>
              <a:t>NaN</a:t>
            </a:r>
            <a:r>
              <a:rPr lang="en-IN" sz="1100" dirty="0" smtClean="0"/>
              <a:t>[16500 rows x 3 columns]In [2]: 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32076781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32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967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444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5578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9464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05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610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50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024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691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103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1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84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522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6335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6703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408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3815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40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372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1779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13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3152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482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384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8903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9183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695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602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111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12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156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32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294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365</Words>
  <Application>Microsoft Office PowerPoint</Application>
  <PresentationFormat>Widescreen</PresentationFormat>
  <Paragraphs>4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Arial</vt:lpstr>
      <vt:lpstr>Calibri</vt:lpstr>
      <vt:lpstr>Calibri Light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Ransingh Satyajit Ray</dc:creator>
  <cp:lastModifiedBy>Ransingh Satyajit Ray</cp:lastModifiedBy>
  <cp:revision>5</cp:revision>
  <dcterms:created xsi:type="dcterms:W3CDTF">2020-09-29T06:02:45Z</dcterms:created>
  <dcterms:modified xsi:type="dcterms:W3CDTF">2020-09-29T06:46:09Z</dcterms:modified>
</cp:coreProperties>
</file>